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8" r:id="rId2"/>
    <p:sldId id="279" r:id="rId3"/>
    <p:sldId id="28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1" r:id="rId12"/>
    <p:sldId id="266" r:id="rId13"/>
    <p:sldId id="267" r:id="rId14"/>
    <p:sldId id="288" r:id="rId15"/>
    <p:sldId id="268" r:id="rId16"/>
    <p:sldId id="270" r:id="rId17"/>
    <p:sldId id="282" r:id="rId18"/>
    <p:sldId id="283" r:id="rId19"/>
    <p:sldId id="284" r:id="rId20"/>
    <p:sldId id="285" r:id="rId21"/>
    <p:sldId id="286" r:id="rId22"/>
    <p:sldId id="287" r:id="rId23"/>
    <p:sldId id="271" r:id="rId24"/>
    <p:sldId id="272" r:id="rId25"/>
    <p:sldId id="290" r:id="rId26"/>
    <p:sldId id="273" r:id="rId27"/>
    <p:sldId id="274" r:id="rId28"/>
    <p:sldId id="289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552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70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81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56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7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687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9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4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541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9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36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82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FEAB8F-885B-AB4C-B187-87303C383E8E}" type="datetimeFigureOut">
              <a:rPr lang="en-US" smtClean="0"/>
              <a:t>06/08/20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EFE8E6-B60F-0F4A-B08E-26034F7DE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39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3846" y="605693"/>
            <a:ext cx="24707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Conversor</a:t>
            </a:r>
            <a:r>
              <a:rPr lang="en-US" sz="3200" dirty="0" smtClean="0"/>
              <a:t> AD</a:t>
            </a:r>
            <a:endParaRPr lang="en-US" sz="3200" dirty="0"/>
          </a:p>
        </p:txBody>
      </p:sp>
      <p:pic>
        <p:nvPicPr>
          <p:cNvPr id="5" name="Picture 4" descr="220px-Arduino_Uno_-_R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1" y="1190469"/>
            <a:ext cx="5568461" cy="55684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538" y="5451231"/>
            <a:ext cx="1436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Atmega</a:t>
            </a:r>
            <a:r>
              <a:rPr lang="en-US" dirty="0" smtClean="0"/>
              <a:t> 328P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50462" y="1227647"/>
            <a:ext cx="653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 err="1" smtClean="0"/>
              <a:t>Microcontrolados</a:t>
            </a:r>
            <a:r>
              <a:rPr lang="en-US" dirty="0" smtClean="0"/>
              <a:t>  - IFSP </a:t>
            </a:r>
            <a:r>
              <a:rPr lang="en-US" dirty="0" err="1" smtClean="0"/>
              <a:t>Catanduva</a:t>
            </a:r>
            <a:r>
              <a:rPr lang="en-US" dirty="0" smtClean="0"/>
              <a:t> –</a:t>
            </a:r>
            <a:r>
              <a:rPr lang="en-US" dirty="0"/>
              <a:t> </a:t>
            </a:r>
            <a:r>
              <a:rPr lang="en-US" dirty="0" smtClean="0"/>
              <a:t>Prof. Marcos Chaves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385" y="6330462"/>
            <a:ext cx="12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Referência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684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077" y="1046781"/>
            <a:ext cx="9144000" cy="581121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30769" y="313305"/>
            <a:ext cx="3109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ADC : Atmega328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4878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6-05-12 às 11.49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8009"/>
            <a:ext cx="9437077" cy="6199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6923" y="111622"/>
            <a:ext cx="31093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ADC : Atmega328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12297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084"/>
            <a:ext cx="9144000" cy="65591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46923" y="111622"/>
            <a:ext cx="4277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ADC : Atmega328   Clock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93889" y="6208889"/>
            <a:ext cx="33431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Registrador</a:t>
            </a:r>
            <a:r>
              <a:rPr lang="en-US" sz="3200" dirty="0" smtClean="0"/>
              <a:t> ADSRA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26021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6-05-12 às 11.49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610" y="896319"/>
            <a:ext cx="9398000" cy="5637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46923" y="111622"/>
            <a:ext cx="4277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ADC : Atmega328   Clock</a:t>
            </a:r>
            <a:endParaRPr lang="en-US" sz="3200" dirty="0"/>
          </a:p>
        </p:txBody>
      </p:sp>
      <p:sp>
        <p:nvSpPr>
          <p:cNvPr id="2" name="Rectangle 1"/>
          <p:cNvSpPr/>
          <p:nvPr/>
        </p:nvSpPr>
        <p:spPr>
          <a:xfrm>
            <a:off x="5651943" y="655286"/>
            <a:ext cx="3597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ADCSRA = (1&lt;&lt;ADPS2)|(1&lt;&lt;ADPS1); </a:t>
            </a:r>
          </a:p>
        </p:txBody>
      </p:sp>
    </p:spTree>
    <p:extLst>
      <p:ext uri="{BB962C8B-B14F-4D97-AF65-F5344CB8AC3E}">
        <p14:creationId xmlns:p14="http://schemas.microsoft.com/office/powerpoint/2010/main" val="1345759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a de Tela 2016-05-12 às 18.38.4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5" b="11455"/>
          <a:stretch>
            <a:fillRect/>
          </a:stretch>
        </p:blipFill>
        <p:spPr>
          <a:xfrm>
            <a:off x="-198436" y="719668"/>
            <a:ext cx="9638770" cy="5406496"/>
          </a:xfrm>
        </p:spPr>
      </p:pic>
    </p:spTree>
    <p:extLst>
      <p:ext uri="{BB962C8B-B14F-4D97-AF65-F5344CB8AC3E}">
        <p14:creationId xmlns:p14="http://schemas.microsoft.com/office/powerpoint/2010/main" val="541069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9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615" y="975996"/>
            <a:ext cx="9144000" cy="58820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46923" y="111622"/>
            <a:ext cx="427713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ADC : Atmega328   Clock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6627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a de Tela 2016-05-12 às 11.49.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682" y="1332451"/>
            <a:ext cx="9556989" cy="55255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7539" y="85097"/>
            <a:ext cx="65345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ADC : Atmega328   </a:t>
            </a:r>
          </a:p>
          <a:p>
            <a:r>
              <a:rPr lang="en-US" sz="3200" dirty="0" err="1" smtClean="0"/>
              <a:t>Funcionamento</a:t>
            </a:r>
            <a:r>
              <a:rPr lang="en-US" sz="3200" dirty="0" smtClean="0"/>
              <a:t> da </a:t>
            </a:r>
            <a:r>
              <a:rPr lang="en-US" sz="3200" dirty="0" err="1" smtClean="0"/>
              <a:t>Conversão</a:t>
            </a:r>
            <a:r>
              <a:rPr lang="en-US" sz="3200" dirty="0" smtClean="0"/>
              <a:t> Simples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2953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6-05-12 às 11.49.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81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47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6-05-12 às 11.4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5445"/>
            <a:ext cx="9144000" cy="558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91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a de Tela 2016-05-12 às 11.49.5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r="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8797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aptura de Tela 2016-05-12 às 17.57.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7" b="6607"/>
          <a:stretch>
            <a:fillRect/>
          </a:stretch>
        </p:blipFill>
        <p:spPr>
          <a:xfrm>
            <a:off x="356371" y="1445846"/>
            <a:ext cx="8633052" cy="4747846"/>
          </a:xfr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Conversores</a:t>
            </a:r>
            <a:r>
              <a:rPr lang="en-US" dirty="0" smtClean="0"/>
              <a:t> 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332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6-05-12 às 18.27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5500"/>
            <a:ext cx="9144000" cy="52067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4000" y="311834"/>
            <a:ext cx="4812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Configurando</a:t>
            </a:r>
            <a:r>
              <a:rPr lang="en-US" sz="3600" dirty="0" smtClean="0"/>
              <a:t> </a:t>
            </a:r>
            <a:r>
              <a:rPr lang="en-US" sz="3600" dirty="0" err="1" smtClean="0"/>
              <a:t>Conversão</a:t>
            </a:r>
            <a:endParaRPr lang="en-US" sz="3600" dirty="0"/>
          </a:p>
        </p:txBody>
      </p:sp>
      <p:pic>
        <p:nvPicPr>
          <p:cNvPr id="8" name="Picture 7" descr="Captura de Tela 2016-05-12 às 18.30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73" y="3277833"/>
            <a:ext cx="6899637" cy="220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919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6-05-12 às 11.50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500"/>
            <a:ext cx="9144000" cy="5944038"/>
          </a:xfrm>
          <a:prstGeom prst="rect">
            <a:avLst/>
          </a:prstGeom>
        </p:spPr>
      </p:pic>
      <p:pic>
        <p:nvPicPr>
          <p:cNvPr id="6" name="Picture 5" descr="Captura de Tela 2016-05-12 às 18.44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9" y="2916767"/>
            <a:ext cx="5099756" cy="375362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03335" y="3937000"/>
            <a:ext cx="3640665" cy="24515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503335" y="433350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Ex </a:t>
            </a:r>
            <a:r>
              <a:rPr lang="en-US" dirty="0" err="1" smtClean="0"/>
              <a:t>c</a:t>
            </a:r>
            <a:r>
              <a:rPr lang="en-US" dirty="0" err="1" smtClean="0"/>
              <a:t>ódigo</a:t>
            </a:r>
            <a:r>
              <a:rPr lang="en-US" dirty="0" smtClean="0"/>
              <a:t>:</a:t>
            </a:r>
            <a:r>
              <a:rPr lang="en-US" dirty="0" smtClean="0"/>
              <a:t> </a:t>
            </a:r>
          </a:p>
          <a:p>
            <a:r>
              <a:rPr lang="en-US" dirty="0" smtClean="0"/>
              <a:t>ADMUX </a:t>
            </a:r>
            <a:r>
              <a:rPr lang="en-US" dirty="0"/>
              <a:t>= (1&lt;&lt;REFS0)</a:t>
            </a:r>
            <a:r>
              <a:rPr lang="en-US" dirty="0" smtClean="0"/>
              <a:t>|canal;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81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6-05-12 às 18.33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537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711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ptura de Tela 2016-05-12 às 11.50.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0700"/>
            <a:ext cx="9144000" cy="5798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4000" y="266700"/>
            <a:ext cx="8503425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ADCSRB – ADC Control and Status Register B</a:t>
            </a:r>
            <a:endParaRPr lang="en-US" sz="3600" dirty="0" smtClean="0"/>
          </a:p>
          <a:p>
            <a:endParaRPr lang="en-US" dirty="0"/>
          </a:p>
        </p:txBody>
      </p:sp>
      <p:pic>
        <p:nvPicPr>
          <p:cNvPr id="7" name="Picture 6" descr="Captura de Tela 2016-05-12 às 18.39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8" y="3019777"/>
            <a:ext cx="8053808" cy="351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6-05-12 às 11.50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9144000" cy="574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59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gistradores a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2359"/>
            <a:ext cx="9144000" cy="2660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0333" y="1114778"/>
            <a:ext cx="424448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 err="1" smtClean="0"/>
              <a:t>Registradores</a:t>
            </a:r>
            <a:r>
              <a:rPr lang="en-US" sz="4200" dirty="0" smtClean="0"/>
              <a:t> ADC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205036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ptura de Tela 2016-05-12 às 11.51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56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9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765945"/>
            <a:ext cx="567956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Exemplo</a:t>
            </a:r>
            <a:r>
              <a:rPr lang="en-US" sz="3200" dirty="0" smtClean="0"/>
              <a:t> </a:t>
            </a:r>
            <a:r>
              <a:rPr lang="en-US" sz="3200" dirty="0" err="1" smtClean="0"/>
              <a:t>programa</a:t>
            </a:r>
            <a:r>
              <a:rPr lang="en-US" sz="3200" dirty="0" smtClean="0"/>
              <a:t> </a:t>
            </a:r>
            <a:r>
              <a:rPr lang="en-US" sz="3200" dirty="0" err="1" smtClean="0"/>
              <a:t>conversor</a:t>
            </a:r>
            <a:r>
              <a:rPr lang="en-US" sz="3200" dirty="0" smtClean="0"/>
              <a:t> AD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10445" y="1350721"/>
            <a:ext cx="7924991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Read_ADC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canal){</a:t>
            </a:r>
          </a:p>
          <a:p>
            <a:r>
              <a:rPr lang="en-US" dirty="0" smtClean="0"/>
              <a:t>        ADMUX </a:t>
            </a:r>
            <a:r>
              <a:rPr lang="en-US" dirty="0"/>
              <a:t>= (1&lt;&lt;REFS0)|canal;  // Set </a:t>
            </a:r>
            <a:r>
              <a:rPr lang="en-US" dirty="0" err="1" smtClean="0"/>
              <a:t>referencia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err="1"/>
              <a:t>AVcc,seleciona</a:t>
            </a:r>
            <a:r>
              <a:rPr lang="en-US" dirty="0"/>
              <a:t> canal</a:t>
            </a:r>
          </a:p>
          <a:p>
            <a:r>
              <a:rPr lang="en-US" dirty="0" smtClean="0"/>
              <a:t>        ADCSRA = (1&lt;&lt;ADPS2)|(1&lt;&lt;ADPS1); </a:t>
            </a:r>
          </a:p>
          <a:p>
            <a:r>
              <a:rPr lang="en-US" dirty="0"/>
              <a:t> </a:t>
            </a:r>
            <a:r>
              <a:rPr lang="en-US" dirty="0" smtClean="0"/>
              <a:t>       ADCSRA = (1&lt;&lt;ADPS2)|(1&lt;&lt;ADPS1)|(1&lt;&lt;ADEN)|(1&lt;&lt;ADIF); // Enable ADC</a:t>
            </a:r>
          </a:p>
          <a:p>
            <a:r>
              <a:rPr lang="en-US" dirty="0"/>
              <a:t> </a:t>
            </a:r>
            <a:r>
              <a:rPr lang="en-US" dirty="0" smtClean="0"/>
              <a:t>       ADCSRA </a:t>
            </a:r>
            <a:r>
              <a:rPr lang="en-US" dirty="0"/>
              <a:t>= (1&lt;&lt;ADPS2)|(1&lt;&lt;ADPS1)|(1&lt;&lt;ADEN)|(1&lt;&lt;ADSC); //</a:t>
            </a:r>
            <a:r>
              <a:rPr lang="en-US" dirty="0" err="1"/>
              <a:t>inicia</a:t>
            </a:r>
            <a:r>
              <a:rPr lang="en-US" dirty="0"/>
              <a:t> </a:t>
            </a:r>
            <a:r>
              <a:rPr lang="en-US" dirty="0" err="1" smtClean="0"/>
              <a:t>conversao</a:t>
            </a:r>
            <a:endParaRPr lang="en-US" dirty="0"/>
          </a:p>
          <a:p>
            <a:r>
              <a:rPr lang="en-US" dirty="0" smtClean="0"/>
              <a:t>         /</a:t>
            </a:r>
            <a:r>
              <a:rPr lang="en-US" dirty="0"/>
              <a:t>/ Disable digital input buffer on the ADC pin (reduces power consumption)</a:t>
            </a:r>
          </a:p>
          <a:p>
            <a:r>
              <a:rPr lang="en-US" dirty="0" smtClean="0"/>
              <a:t>        DIDR0</a:t>
            </a:r>
            <a:r>
              <a:rPr lang="en-US" dirty="0"/>
              <a:t>=(1&lt;&lt;5)|(1&lt;&lt;4)|(1&lt;&lt;1)|(1&lt;&lt;0);</a:t>
            </a:r>
          </a:p>
          <a:p>
            <a:r>
              <a:rPr lang="en-US" dirty="0" smtClean="0"/>
              <a:t>         while</a:t>
            </a:r>
            <a:r>
              <a:rPr lang="en-US" dirty="0"/>
              <a:t>(!(ADCSRA &amp; (1&lt;&lt;ADIF))); // </a:t>
            </a:r>
            <a:r>
              <a:rPr lang="en-US" dirty="0" err="1"/>
              <a:t>aguarda</a:t>
            </a:r>
            <a:r>
              <a:rPr lang="en-US" dirty="0"/>
              <a:t> </a:t>
            </a:r>
            <a:r>
              <a:rPr lang="en-US" dirty="0" err="1" smtClean="0"/>
              <a:t>conversao</a:t>
            </a:r>
            <a:endParaRPr lang="en-US" dirty="0"/>
          </a:p>
          <a:p>
            <a:r>
              <a:rPr lang="en-US" dirty="0" smtClean="0"/>
              <a:t>      return </a:t>
            </a:r>
            <a:r>
              <a:rPr lang="en-US" dirty="0"/>
              <a:t>ADC;</a:t>
            </a:r>
          </a:p>
          <a:p>
            <a:r>
              <a:rPr lang="en-US" dirty="0" smtClean="0"/>
              <a:t> }</a:t>
            </a:r>
          </a:p>
          <a:p>
            <a:endParaRPr lang="en-US" dirty="0"/>
          </a:p>
          <a:p>
            <a:r>
              <a:rPr lang="en-US" dirty="0" smtClean="0"/>
              <a:t>Void main()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Unsigned </a:t>
            </a:r>
            <a:r>
              <a:rPr lang="en-US" dirty="0" err="1" smtClean="0"/>
              <a:t>valorad</a:t>
            </a:r>
            <a:r>
              <a:rPr lang="en-US" dirty="0" smtClean="0"/>
              <a:t>;</a:t>
            </a:r>
          </a:p>
          <a:p>
            <a:r>
              <a:rPr lang="en-US" dirty="0" smtClean="0"/>
              <a:t>While(1)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   </a:t>
            </a:r>
            <a:r>
              <a:rPr lang="en-US" dirty="0" err="1" smtClean="0"/>
              <a:t>valorad</a:t>
            </a:r>
            <a:r>
              <a:rPr lang="en-US" dirty="0" smtClean="0"/>
              <a:t>=</a:t>
            </a:r>
            <a:r>
              <a:rPr lang="en-US" dirty="0" err="1" smtClean="0"/>
              <a:t>Read_ADC</a:t>
            </a:r>
            <a:r>
              <a:rPr lang="en-US" dirty="0" smtClean="0"/>
              <a:t>();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859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2889" y="672407"/>
            <a:ext cx="88053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void </a:t>
            </a:r>
            <a:r>
              <a:rPr lang="en-US" dirty="0" err="1"/>
              <a:t>configura_AD</a:t>
            </a:r>
            <a:r>
              <a:rPr lang="en-US" dirty="0"/>
              <a:t>(){</a:t>
            </a:r>
          </a:p>
          <a:p>
            <a:endParaRPr lang="en-US" dirty="0"/>
          </a:p>
          <a:p>
            <a:r>
              <a:rPr lang="en-US" dirty="0"/>
              <a:t>	// </a:t>
            </a:r>
            <a:r>
              <a:rPr lang="en-US" dirty="0" err="1"/>
              <a:t>configura</a:t>
            </a:r>
            <a:r>
              <a:rPr lang="en-US" dirty="0"/>
              <a:t> canal </a:t>
            </a:r>
          </a:p>
          <a:p>
            <a:r>
              <a:rPr lang="en-US" dirty="0" smtClean="0"/>
              <a:t>      ADMUX </a:t>
            </a:r>
            <a:r>
              <a:rPr lang="en-US" dirty="0"/>
              <a:t>= (1&lt;&lt;REFS0) | (1&lt;&lt;MUX2) | (1&lt;&lt;MUX0)</a:t>
            </a:r>
            <a:r>
              <a:rPr lang="en-US" dirty="0" smtClean="0"/>
              <a:t>;  </a:t>
            </a:r>
            <a:r>
              <a:rPr lang="en-US" dirty="0"/>
              <a:t>	//</a:t>
            </a:r>
            <a:r>
              <a:rPr lang="en-US" dirty="0" err="1" smtClean="0"/>
              <a:t>Tensao</a:t>
            </a:r>
            <a:r>
              <a:rPr lang="en-US" dirty="0" smtClean="0"/>
              <a:t> </a:t>
            </a:r>
            <a:r>
              <a:rPr lang="en-US" dirty="0" err="1"/>
              <a:t>interna</a:t>
            </a:r>
            <a:r>
              <a:rPr lang="en-US" dirty="0"/>
              <a:t> de ref (+5V), 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ADCSRA </a:t>
            </a:r>
            <a:r>
              <a:rPr lang="en-US" dirty="0"/>
              <a:t>= (1&lt;&lt;ADEN) | (1&lt;&lt;ADPS2)|(1&lt;&lt;ADPS1)|(1&lt;&lt;ADPS0);	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     /</a:t>
            </a:r>
            <a:r>
              <a:rPr lang="en-US" dirty="0"/>
              <a:t>/</a:t>
            </a:r>
            <a:r>
              <a:rPr lang="en-US" dirty="0" err="1"/>
              <a:t>habilita</a:t>
            </a:r>
            <a:r>
              <a:rPr lang="en-US" dirty="0"/>
              <a:t> o AD e define um </a:t>
            </a:r>
            <a:r>
              <a:rPr lang="en-US" dirty="0" err="1"/>
              <a:t>prescaler</a:t>
            </a:r>
            <a:r>
              <a:rPr lang="en-US" dirty="0"/>
              <a:t> de 128 (</a:t>
            </a:r>
            <a:r>
              <a:rPr lang="en-US" dirty="0" err="1"/>
              <a:t>clk_AD</a:t>
            </a:r>
            <a:r>
              <a:rPr lang="en-US" dirty="0"/>
              <a:t> = F_CPU/128), 125 kHz</a:t>
            </a:r>
          </a:p>
          <a:p>
            <a:r>
              <a:rPr lang="en-US" dirty="0" smtClean="0"/>
              <a:t>}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signed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le_temp</a:t>
            </a:r>
            <a:r>
              <a:rPr lang="en-US" dirty="0"/>
              <a:t>()</a:t>
            </a:r>
          </a:p>
          <a:p>
            <a:r>
              <a:rPr lang="en-US" dirty="0" smtClean="0"/>
              <a:t> {</a:t>
            </a:r>
            <a:endParaRPr lang="en-US" dirty="0"/>
          </a:p>
          <a:p>
            <a:r>
              <a:rPr lang="en-US" dirty="0" smtClean="0"/>
              <a:t>     </a:t>
            </a:r>
            <a:r>
              <a:rPr lang="en-US" dirty="0" err="1" smtClean="0"/>
              <a:t>set_bit</a:t>
            </a:r>
            <a:r>
              <a:rPr lang="en-US" dirty="0"/>
              <a:t>(ADCSRA, ADSC);		//</a:t>
            </a:r>
            <a:r>
              <a:rPr lang="en-US" dirty="0" err="1"/>
              <a:t>inicia</a:t>
            </a:r>
            <a:r>
              <a:rPr lang="en-US" dirty="0"/>
              <a:t> a </a:t>
            </a:r>
            <a:r>
              <a:rPr lang="en-US" dirty="0" err="1"/>
              <a:t>convers„o</a:t>
            </a:r>
            <a:endParaRPr lang="en-US" dirty="0"/>
          </a:p>
          <a:p>
            <a:r>
              <a:rPr lang="en-US" dirty="0" smtClean="0"/>
              <a:t>        while</a:t>
            </a:r>
            <a:r>
              <a:rPr lang="en-US" dirty="0"/>
              <a:t>(</a:t>
            </a:r>
            <a:r>
              <a:rPr lang="en-US" dirty="0" err="1"/>
              <a:t>tst_bit</a:t>
            </a:r>
            <a:r>
              <a:rPr lang="en-US" dirty="0"/>
              <a:t>(ADCSRA,ADSC))</a:t>
            </a:r>
            <a:r>
              <a:rPr lang="en-US" dirty="0" smtClean="0"/>
              <a:t>; </a:t>
            </a:r>
            <a:r>
              <a:rPr lang="en-US" dirty="0"/>
              <a:t>	//</a:t>
            </a:r>
            <a:r>
              <a:rPr lang="en-US" dirty="0" err="1"/>
              <a:t>espera</a:t>
            </a:r>
            <a:r>
              <a:rPr lang="en-US" dirty="0"/>
              <a:t> a </a:t>
            </a:r>
            <a:r>
              <a:rPr lang="en-US" dirty="0" err="1"/>
              <a:t>convers„o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finalizada</a:t>
            </a:r>
            <a:r>
              <a:rPr lang="en-US" dirty="0"/>
              <a:t>	</a:t>
            </a:r>
          </a:p>
          <a:p>
            <a:r>
              <a:rPr lang="en-US" dirty="0" smtClean="0"/>
              <a:t>        return </a:t>
            </a:r>
            <a:r>
              <a:rPr lang="en-US" dirty="0"/>
              <a:t>(ADC);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12889" y="4549676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Void main() </a:t>
            </a:r>
          </a:p>
          <a:p>
            <a:r>
              <a:rPr lang="en-US" dirty="0" smtClean="0"/>
              <a:t>{ unsigned </a:t>
            </a:r>
            <a:r>
              <a:rPr lang="en-US" dirty="0" err="1"/>
              <a:t>valorad</a:t>
            </a:r>
            <a:r>
              <a:rPr lang="en-US" dirty="0" smtClean="0"/>
              <a:t>;</a:t>
            </a:r>
          </a:p>
          <a:p>
            <a:r>
              <a:rPr lang="en-US" dirty="0" err="1"/>
              <a:t>configura_AD</a:t>
            </a:r>
            <a:r>
              <a:rPr lang="en-US" dirty="0"/>
              <a:t>(</a:t>
            </a:r>
            <a:r>
              <a:rPr lang="en-US" dirty="0" smtClean="0"/>
              <a:t>);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   while</a:t>
            </a:r>
            <a:r>
              <a:rPr lang="en-US" dirty="0"/>
              <a:t>(1)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</a:t>
            </a:r>
            <a:r>
              <a:rPr lang="en-US" dirty="0" err="1"/>
              <a:t>valorad</a:t>
            </a:r>
            <a:r>
              <a:rPr lang="en-US" dirty="0" smtClean="0"/>
              <a:t>=</a:t>
            </a:r>
            <a:r>
              <a:rPr lang="en-US" dirty="0" err="1"/>
              <a:t>le_temp</a:t>
            </a:r>
            <a:r>
              <a:rPr lang="en-US" dirty="0"/>
              <a:t>()</a:t>
            </a:r>
            <a:r>
              <a:rPr lang="en-US" dirty="0" smtClean="0"/>
              <a:t>;</a:t>
            </a:r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 smtClean="0"/>
              <a:t>}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6330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100"/>
            <a:ext cx="8229600" cy="1143000"/>
          </a:xfrm>
        </p:spPr>
        <p:txBody>
          <a:bodyPr/>
          <a:lstStyle/>
          <a:p>
            <a:r>
              <a:rPr lang="en-US" dirty="0" err="1" smtClean="0"/>
              <a:t>Conversores</a:t>
            </a:r>
            <a:r>
              <a:rPr lang="en-US" dirty="0" smtClean="0"/>
              <a:t> AD</a:t>
            </a:r>
            <a:endParaRPr lang="en-US" dirty="0"/>
          </a:p>
        </p:txBody>
      </p:sp>
      <p:pic>
        <p:nvPicPr>
          <p:cNvPr id="4" name="Content Placeholder 3" descr="Captura de Tela 2016-05-12 às 17.58.4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" b="7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09496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7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616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5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5930"/>
            <a:ext cx="9144000" cy="59811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3846" y="313305"/>
            <a:ext cx="23290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Amostragem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199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9237"/>
            <a:ext cx="9144000" cy="54487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18154" y="605693"/>
            <a:ext cx="45708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Quantização</a:t>
            </a:r>
            <a:r>
              <a:rPr lang="en-US" sz="3200" dirty="0" smtClean="0"/>
              <a:t> e </a:t>
            </a:r>
            <a:r>
              <a:rPr lang="en-US" sz="3200" dirty="0" err="1" smtClean="0"/>
              <a:t>Codificação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8341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4933"/>
            <a:ext cx="9144000" cy="57620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33077" y="491398"/>
            <a:ext cx="3448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Parâmetros</a:t>
            </a:r>
            <a:r>
              <a:rPr lang="en-US" sz="3200" dirty="0" smtClean="0"/>
              <a:t> do ADC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8710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308"/>
            <a:ext cx="9144000" cy="59396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23846" y="313305"/>
            <a:ext cx="238538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/>
              <a:t>Tipos</a:t>
            </a:r>
            <a:r>
              <a:rPr lang="en-US" sz="3200" dirty="0" smtClean="0"/>
              <a:t> de ADC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75460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ptura de Tela 2016-05-12 às 11.48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8000"/>
            <a:ext cx="9144000" cy="581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4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3713</TotalTime>
  <Words>346</Words>
  <Application>Microsoft Macintosh PowerPoint</Application>
  <PresentationFormat>On-screen Show (4:3)</PresentationFormat>
  <Paragraphs>66</Paragraphs>
  <Slides>28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Conversores AD</vt:lpstr>
      <vt:lpstr>Conversores 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IFSP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Chaves</dc:creator>
  <cp:lastModifiedBy>Marcos Aparecido Chaves Ferreira</cp:lastModifiedBy>
  <cp:revision>14</cp:revision>
  <dcterms:created xsi:type="dcterms:W3CDTF">2016-05-12T14:53:28Z</dcterms:created>
  <dcterms:modified xsi:type="dcterms:W3CDTF">2020-08-06T23:31:10Z</dcterms:modified>
</cp:coreProperties>
</file>